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Noto Sans TC" panose="020B0604020202020204" charset="-128"/>
      <p:regular r:id="rId13"/>
    </p:embeddedFont>
    <p:embeddedFont>
      <p:font typeface="Sora Medium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4828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oip08UUE4PrjRhnl6LKbw5O2VwiXfNX/edit?usp=shari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StudyMate: Your AI-Powered Study Companion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Revolutionizing how students interact with their academic materials.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901315"/>
            <a:ext cx="610612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Study Smarter, Not Harder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72344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StudyMate empowers students to engage with their materials more effectively, saving time and improving comprehension.</a:t>
            </a:r>
            <a:endParaRPr lang="en-US" sz="1750" dirty="0"/>
          </a:p>
        </p:txBody>
      </p:sp>
      <p:pic>
        <p:nvPicPr>
          <p:cNvPr id="5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704398"/>
            <a:ext cx="1679615" cy="6237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59323"/>
            <a:ext cx="458319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What is StudyMate?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98145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StudyMate is an AI-powered academic assistant designed to transform passive reading into active learning. It allows students to engage with their study materials through a conversational Q&amp;A format.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95907"/>
            <a:ext cx="460093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Problem Solved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1133951" y="3771662"/>
            <a:ext cx="127026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Instead of passively reading large PDF documents or relying on manual searches for specific information, users can simply upload one or more PDFs and ask natural-language questions.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16511"/>
            <a:ext cx="30480" cy="1236107"/>
          </a:xfrm>
          <a:prstGeom prst="rect">
            <a:avLst/>
          </a:prstGeom>
          <a:solidFill>
            <a:srgbClr val="97B8F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500776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StudyMate responds with direct, well-contextualized answers, referenced from the source content, streamlining the study process.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5885"/>
            <a:ext cx="917138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Core Functionality: Conversational Q&amp;A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336488"/>
            <a:ext cx="4196358" cy="2577108"/>
          </a:xfrm>
          <a:prstGeom prst="roundRect">
            <a:avLst>
              <a:gd name="adj" fmla="val 1320"/>
            </a:avLst>
          </a:prstGeom>
          <a:solidFill>
            <a:srgbClr val="26262B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3563303"/>
            <a:ext cx="680442" cy="680442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7770" y="3712131"/>
            <a:ext cx="306110" cy="38266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20604" y="4470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Ask Anything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20604" y="496097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Pose natural-language questions about your uploaded PDFs.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5216962" y="3336488"/>
            <a:ext cx="4196358" cy="2577108"/>
          </a:xfrm>
          <a:prstGeom prst="roundRect">
            <a:avLst>
              <a:gd name="adj" fmla="val 1320"/>
            </a:avLst>
          </a:prstGeom>
          <a:solidFill>
            <a:srgbClr val="26262B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3776" y="3563303"/>
            <a:ext cx="680442" cy="680442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0942" y="3712131"/>
            <a:ext cx="306110" cy="38266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443776" y="4470559"/>
            <a:ext cx="29114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Contextual Answers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5443776" y="496097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Receive answers directly from your study materials.</a:t>
            </a:r>
            <a:endParaRPr lang="en-US" sz="1750" dirty="0"/>
          </a:p>
        </p:txBody>
      </p:sp>
      <p:sp>
        <p:nvSpPr>
          <p:cNvPr id="13" name="Shape 7"/>
          <p:cNvSpPr/>
          <p:nvPr/>
        </p:nvSpPr>
        <p:spPr>
          <a:xfrm>
            <a:off x="9640133" y="3336488"/>
            <a:ext cx="4196358" cy="2577108"/>
          </a:xfrm>
          <a:prstGeom prst="roundRect">
            <a:avLst>
              <a:gd name="adj" fmla="val 1320"/>
            </a:avLst>
          </a:prstGeom>
          <a:solidFill>
            <a:srgbClr val="26262B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66948" y="3563303"/>
            <a:ext cx="680442" cy="680442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54114" y="3712131"/>
            <a:ext cx="306110" cy="382667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9866948" y="4470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Source Referenced</a:t>
            </a:r>
            <a:endParaRPr lang="en-US" sz="2200" dirty="0"/>
          </a:p>
        </p:txBody>
      </p:sp>
      <p:sp>
        <p:nvSpPr>
          <p:cNvPr id="17" name="Text 9"/>
          <p:cNvSpPr/>
          <p:nvPr/>
        </p:nvSpPr>
        <p:spPr>
          <a:xfrm>
            <a:off x="9866948" y="496097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Answers are grounded in the original content for accuracy.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0188"/>
            <a:ext cx="954964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Accurate Text Extraction &amp; Preprocessing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52638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StudyMate efficiently extracts and chunks content from multiple PDFs using PyMuPDF. This ensures high-quality data for subsequent processing steps.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577465"/>
            <a:ext cx="6244709" cy="38966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38720"/>
            <a:ext cx="877276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Semantic Search for Precise Matching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159323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293394"/>
            <a:ext cx="32921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SentenceTransformers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78381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Used to create embeddings for relevant text chunks.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159323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2933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FAISS Integration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78381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Enables rapid and precise retrieval of the most relevant content.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159323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293394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Accurate Question Matching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13814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Ensures answers are highly relevant to your queries.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0331" y="581739"/>
            <a:ext cx="6646664" cy="528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LLM-Based Answer Generation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331" y="1586389"/>
            <a:ext cx="6316861" cy="631686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0828" y="1538883"/>
            <a:ext cx="6316861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StudyMate leverages IBM Watsonx’s Mixtral-8x7B-Instruct model to generate informative and grounded answers from the retrieved content, ensuring high-quality responses.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9785"/>
            <a:ext cx="666714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User-Friendly Local Interface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110389"/>
            <a:ext cx="4196358" cy="2411254"/>
          </a:xfrm>
          <a:prstGeom prst="roundRect">
            <a:avLst>
              <a:gd name="adj" fmla="val 1411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24270" y="3140869"/>
            <a:ext cx="4135398" cy="680442"/>
          </a:xfrm>
          <a:prstGeom prst="rect">
            <a:avLst/>
          </a:prstGeom>
          <a:solidFill>
            <a:srgbClr val="26262B"/>
          </a:solidFill>
          <a:ln/>
        </p:spPr>
      </p:sp>
      <p:sp>
        <p:nvSpPr>
          <p:cNvPr id="5" name="Text 3"/>
          <p:cNvSpPr/>
          <p:nvPr/>
        </p:nvSpPr>
        <p:spPr>
          <a:xfrm>
            <a:off x="2721888" y="326838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051084" y="4048125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Seamless Document Upload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51084" y="489287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Easily add your study materials.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110389"/>
            <a:ext cx="4196358" cy="2411254"/>
          </a:xfrm>
          <a:prstGeom prst="roundRect">
            <a:avLst>
              <a:gd name="adj" fmla="val 1411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47442" y="3140869"/>
            <a:ext cx="4135398" cy="680442"/>
          </a:xfrm>
          <a:prstGeom prst="rect">
            <a:avLst/>
          </a:prstGeom>
          <a:solidFill>
            <a:srgbClr val="26262B"/>
          </a:solidFill>
          <a:ln/>
        </p:spPr>
      </p:sp>
      <p:sp>
        <p:nvSpPr>
          <p:cNvPr id="10" name="Text 8"/>
          <p:cNvSpPr/>
          <p:nvPr/>
        </p:nvSpPr>
        <p:spPr>
          <a:xfrm>
            <a:off x="7145060" y="326838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5474256" y="4048125"/>
            <a:ext cx="34453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Intuitive Question Input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474256" y="4538543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Simple interface for asking questions.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3110389"/>
            <a:ext cx="4196358" cy="2411254"/>
          </a:xfrm>
          <a:prstGeom prst="roundRect">
            <a:avLst>
              <a:gd name="adj" fmla="val 1411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670613" y="3140869"/>
            <a:ext cx="4135398" cy="680442"/>
          </a:xfrm>
          <a:prstGeom prst="rect">
            <a:avLst/>
          </a:prstGeom>
          <a:solidFill>
            <a:srgbClr val="26262B"/>
          </a:solidFill>
          <a:ln/>
        </p:spPr>
      </p:sp>
      <p:sp>
        <p:nvSpPr>
          <p:cNvPr id="15" name="Text 13"/>
          <p:cNvSpPr/>
          <p:nvPr/>
        </p:nvSpPr>
        <p:spPr>
          <a:xfrm>
            <a:off x="11568232" y="326838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9897427" y="4048125"/>
            <a:ext cx="36555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Clear Result Visualization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897427" y="453854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Understand answers at a glance.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57767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Streamlit-based frontend provides a smooth and efficient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0407"/>
            <a:ext cx="486798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Technologies &amp; Tools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321010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4556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Python</a:t>
            </a:r>
            <a:endParaRPr lang="en-US" sz="22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321010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86356" y="34556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Streamlit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332101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528459" y="34556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IBM Watsonx</a:t>
            </a:r>
            <a:endParaRPr lang="en-US" sz="22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341614"/>
            <a:ext cx="566976" cy="5669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644253" y="44762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HuggingFace</a:t>
            </a:r>
            <a:endParaRPr lang="en-US" sz="22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5893" y="4341614"/>
            <a:ext cx="566976" cy="56697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086356" y="44762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PyMuPDF</a:t>
            </a:r>
            <a:endParaRPr lang="en-US" sz="2200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4341614"/>
            <a:ext cx="566976" cy="566976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10528459" y="44762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Mistral</a:t>
            </a:r>
            <a:endParaRPr lang="en-US" sz="2200" dirty="0"/>
          </a:p>
        </p:txBody>
      </p:sp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362218"/>
            <a:ext cx="566976" cy="566976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1644253" y="54968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FAISS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318</Words>
  <Application>Microsoft Office PowerPoint</Application>
  <PresentationFormat>Custom</PresentationFormat>
  <Paragraphs>56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Sora Medium</vt:lpstr>
      <vt:lpstr>Noto Sans TC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bandivyshnavi</dc:creator>
  <cp:lastModifiedBy>vaishnavi bandi</cp:lastModifiedBy>
  <cp:revision>2</cp:revision>
  <dcterms:created xsi:type="dcterms:W3CDTF">2025-08-28T17:34:19Z</dcterms:created>
  <dcterms:modified xsi:type="dcterms:W3CDTF">2025-08-28T17:42:30Z</dcterms:modified>
</cp:coreProperties>
</file>